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  <p:sldId id="332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2WCpwoQD2w?si=iwizZAPtI0YBQeCW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C8CFB8-5DB4-F092-617F-2BD795439459}"/>
              </a:ext>
            </a:extLst>
          </p:cNvPr>
          <p:cNvSpPr txBox="1"/>
          <p:nvPr/>
        </p:nvSpPr>
        <p:spPr>
          <a:xfrm>
            <a:off x="2404577" y="2539586"/>
            <a:ext cx="7382846" cy="14972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/>
              <a:t>عرض صور لمواقف خاطئة للاشخاص في وسائل النقل ليقوم الطالب بتصحيح الخطا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وتمثيل مشهد الاجابه بالشكل الصحيح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08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9932CB-7181-9DEC-71A5-356489D65C93}"/>
              </a:ext>
            </a:extLst>
          </p:cNvPr>
          <p:cNvSpPr txBox="1"/>
          <p:nvPr/>
        </p:nvSpPr>
        <p:spPr>
          <a:xfrm>
            <a:off x="3048778" y="3244334"/>
            <a:ext cx="6097554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dirty="0"/>
              <a:t> </a:t>
            </a:r>
            <a:r>
              <a:rPr lang="en-US" dirty="0">
                <a:hlinkClick r:id="rId2"/>
              </a:rPr>
              <a:t>https://youtu.be/u2WCpwoQD2w?si=iwizZAPtI0YBQeCW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4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38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14</cp:revision>
  <dcterms:created xsi:type="dcterms:W3CDTF">2023-06-12T08:37:42Z</dcterms:created>
  <dcterms:modified xsi:type="dcterms:W3CDTF">2023-10-03T20:21:53Z</dcterms:modified>
</cp:coreProperties>
</file>